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Nuni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Nunito-bold.fntdata"/><Relationship Id="rId14" Type="http://schemas.openxmlformats.org/officeDocument/2006/relationships/slide" Target="slides/slide8.xml"/><Relationship Id="rId36" Type="http://schemas.openxmlformats.org/officeDocument/2006/relationships/font" Target="fonts/Nunito-regular.fntdata"/><Relationship Id="rId17" Type="http://schemas.openxmlformats.org/officeDocument/2006/relationships/slide" Target="slides/slide11.xml"/><Relationship Id="rId39" Type="http://schemas.openxmlformats.org/officeDocument/2006/relationships/font" Target="fonts/Nunito-boldItalic.fntdata"/><Relationship Id="rId16" Type="http://schemas.openxmlformats.org/officeDocument/2006/relationships/slide" Target="slides/slide10.xml"/><Relationship Id="rId38" Type="http://schemas.openxmlformats.org/officeDocument/2006/relationships/font" Target="fonts/Nunito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dcfc499af9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dcfc499af9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dd0d66592e_2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dd0d66592e_2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dd0d66592e_2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dd0d66592e_2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dcfc499af9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dcfc499af9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daab7ab7c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daab7ab7c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daab7ab7ce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daab7ab7ce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daab7ab7ce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daab7ab7ce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daab7ab7c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daab7ab7c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daab7ab7c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daab7ab7c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daab7ab7c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daab7ab7c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daab7ab7ce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daab7ab7ce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dcfc499af9_0_2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dcfc499af9_0_2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daab7ab7ce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daab7ab7ce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daab7ab7ce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daab7ab7ce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daab7ab7c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daab7ab7c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daab7ab7c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daab7ab7c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daab7ab7c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daab7ab7c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dcfc499af9_0_3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dcfc499af9_0_3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daab7ab7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daab7ab7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daab7ab7ce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daab7ab7c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daab7ab7c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daab7ab7c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dcfc499af9_0_3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dcfc499af9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dd0d66592e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dd0d66592e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dd0d66592e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dd0d66592e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dd0d66592e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dd0d66592e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dd0d66592e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dd0d66592e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d0d66592e_2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d0d66592e_2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dd0d66592e_2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dd0d66592e_2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dcfc499af9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dcfc499af9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4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4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14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60" name="Google Shape;60;p14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" name="Google Shape;63;p14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64" name="Google Shape;64;p14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4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" name="Google Shape;67;p14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68" name="Google Shape;68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" name="Google Shape;71;p14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72" name="Google Shape;72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" name="Google Shape;75;p14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76" name="Google Shape;76;p14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4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4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14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80" name="Google Shape;80;p14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5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85" name="Google Shape;85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" name="Google Shape;88;p15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89" name="Google Shape;89;p15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5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3" name="Google Shape;93;p1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99" name="Google Shape;99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0" name="Google Shape;100;p1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6" name="Google Shape;106;p17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7" name="Google Shape;107;p17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14" name="Google Shape;114;p1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9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0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5" name="Google Shape;125;p20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126" name="Google Shape;126;p20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20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20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9" name="Google Shape;129;p2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0" name="Google Shape;130;p20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131" name="Google Shape;131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4" name="Google Shape;134;p20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135" name="Google Shape;135;p20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20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20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8" name="Google Shape;138;p2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139" name="Google Shape;139;p2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1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21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1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45" name="Google Shape;145;p21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21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2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2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53" name="Google Shape;153;p2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3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23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57" name="Google Shape;157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" name="Google Shape;160;p2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61" name="Google Shape;161;p2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2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4" name="Google Shape;164;p23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23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6" name="Google Shape;166;p2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5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1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8.png"/><Relationship Id="rId4" Type="http://schemas.openxmlformats.org/officeDocument/2006/relationships/image" Target="../media/image2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5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HotelHub</a:t>
            </a:r>
            <a:endParaRPr/>
          </a:p>
        </p:txBody>
      </p:sp>
      <p:sp>
        <p:nvSpPr>
          <p:cNvPr id="174" name="Google Shape;174;p25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Prezentare Sprint III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/>
          <p:nvPr>
            <p:ph type="title"/>
          </p:nvPr>
        </p:nvSpPr>
        <p:spPr>
          <a:xfrm>
            <a:off x="648850" y="483978"/>
            <a:ext cx="21873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Admin Home</a:t>
            </a:r>
            <a:endParaRPr/>
          </a:p>
        </p:txBody>
      </p:sp>
      <p:pic>
        <p:nvPicPr>
          <p:cNvPr id="226" name="Google Shape;226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500" y="152400"/>
            <a:ext cx="228931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/>
          <p:nvPr>
            <p:ph type="title"/>
          </p:nvPr>
        </p:nvSpPr>
        <p:spPr>
          <a:xfrm>
            <a:off x="576727" y="556048"/>
            <a:ext cx="2691900" cy="11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Hotels</a:t>
            </a:r>
            <a:endParaRPr/>
          </a:p>
        </p:txBody>
      </p:sp>
      <p:pic>
        <p:nvPicPr>
          <p:cNvPr id="232" name="Google Shape;23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4875" y="408600"/>
            <a:ext cx="2856950" cy="430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Backend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7"/>
          <p:cNvSpPr txBox="1"/>
          <p:nvPr>
            <p:ph type="title"/>
          </p:nvPr>
        </p:nvSpPr>
        <p:spPr>
          <a:xfrm>
            <a:off x="2906426" y="1301150"/>
            <a:ext cx="48543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Ierarhia de clase</a:t>
            </a:r>
            <a:endParaRPr/>
          </a:p>
        </p:txBody>
      </p:sp>
      <p:pic>
        <p:nvPicPr>
          <p:cNvPr id="243" name="Google Shape;24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6125" y="382125"/>
            <a:ext cx="2020249" cy="4377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8"/>
          <p:cNvSpPr txBox="1"/>
          <p:nvPr>
            <p:ph type="title"/>
          </p:nvPr>
        </p:nvSpPr>
        <p:spPr>
          <a:xfrm>
            <a:off x="81625" y="245400"/>
            <a:ext cx="3441300" cy="465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Functii noi adaugate in comunicarea cu frontend</a:t>
            </a:r>
            <a:endParaRPr/>
          </a:p>
        </p:txBody>
      </p:sp>
      <p:pic>
        <p:nvPicPr>
          <p:cNvPr id="249" name="Google Shape;24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1176" y="459325"/>
            <a:ext cx="4187500" cy="422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39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5" name="Google Shape;25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4925" y="543687"/>
            <a:ext cx="3940524" cy="40541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6" name="Google Shape;256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92850" y="2048825"/>
            <a:ext cx="4784351" cy="10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/>
          <p:nvPr>
            <p:ph type="title"/>
          </p:nvPr>
        </p:nvSpPr>
        <p:spPr>
          <a:xfrm>
            <a:off x="275403" y="457053"/>
            <a:ext cx="2296200" cy="422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200"/>
              <a:t>Functii noi adaugate legate de comunicarea cu baza de date</a:t>
            </a:r>
            <a:endParaRPr sz="2200"/>
          </a:p>
        </p:txBody>
      </p:sp>
      <p:pic>
        <p:nvPicPr>
          <p:cNvPr id="262" name="Google Shape;26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399" y="457063"/>
            <a:ext cx="6069898" cy="422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1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8" name="Google Shape;2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9361" y="576563"/>
            <a:ext cx="5205274" cy="3990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2"/>
          <p:cNvSpPr txBox="1"/>
          <p:nvPr>
            <p:ph type="title"/>
          </p:nvPr>
        </p:nvSpPr>
        <p:spPr>
          <a:xfrm>
            <a:off x="3001050" y="325877"/>
            <a:ext cx="3141900" cy="154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Servicii utilizator</a:t>
            </a:r>
            <a:endParaRPr/>
          </a:p>
        </p:txBody>
      </p:sp>
      <p:pic>
        <p:nvPicPr>
          <p:cNvPr id="274" name="Google Shape;27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56624" y="1717449"/>
            <a:ext cx="6230748" cy="300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>
            <p:ph type="title"/>
          </p:nvPr>
        </p:nvSpPr>
        <p:spPr>
          <a:xfrm>
            <a:off x="2334151" y="264223"/>
            <a:ext cx="4475700" cy="162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Servicii client</a:t>
            </a:r>
            <a:endParaRPr/>
          </a:p>
        </p:txBody>
      </p:sp>
      <p:pic>
        <p:nvPicPr>
          <p:cNvPr id="280" name="Google Shape;28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8437" y="1568750"/>
            <a:ext cx="8087127" cy="3138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Web frontend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4"/>
          <p:cNvSpPr txBox="1"/>
          <p:nvPr>
            <p:ph type="title"/>
          </p:nvPr>
        </p:nvSpPr>
        <p:spPr>
          <a:xfrm>
            <a:off x="2052301" y="290624"/>
            <a:ext cx="5039400" cy="1647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Servicii rezervari</a:t>
            </a:r>
            <a:endParaRPr/>
          </a:p>
        </p:txBody>
      </p:sp>
      <p:pic>
        <p:nvPicPr>
          <p:cNvPr id="286" name="Google Shape;286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0275" y="1627125"/>
            <a:ext cx="7523449" cy="3081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5"/>
          <p:cNvSpPr txBox="1"/>
          <p:nvPr>
            <p:ph type="title"/>
          </p:nvPr>
        </p:nvSpPr>
        <p:spPr>
          <a:xfrm>
            <a:off x="319427" y="281853"/>
            <a:ext cx="2842500" cy="457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700"/>
              <a:t>Functii ajutatoare legate de managementul rezervarilor</a:t>
            </a:r>
            <a:endParaRPr sz="2700"/>
          </a:p>
        </p:txBody>
      </p:sp>
      <p:pic>
        <p:nvPicPr>
          <p:cNvPr id="292" name="Google Shape;29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2887" y="281838"/>
            <a:ext cx="5593027" cy="4579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/>
          <p:nvPr>
            <p:ph type="title"/>
          </p:nvPr>
        </p:nvSpPr>
        <p:spPr>
          <a:xfrm>
            <a:off x="607699" y="827900"/>
            <a:ext cx="3505500" cy="301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 sz="2800"/>
              <a:t>Am folosit Lombok in toate clasele Entitate pentru a usura codul</a:t>
            </a:r>
            <a:endParaRPr sz="2800"/>
          </a:p>
        </p:txBody>
      </p:sp>
      <p:pic>
        <p:nvPicPr>
          <p:cNvPr id="298" name="Google Shape;29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7902" y="559263"/>
            <a:ext cx="4099749" cy="40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503" y="625325"/>
            <a:ext cx="3965174" cy="389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8052" y="435675"/>
            <a:ext cx="4351522" cy="42721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0" name="Google Shape;310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52" y="444775"/>
            <a:ext cx="4332974" cy="4253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11" name="Google Shape;31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57524" y="383125"/>
            <a:ext cx="3210399" cy="4377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9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Baza de date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0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2" name="Google Shape;322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5986" y="309713"/>
            <a:ext cx="7472026" cy="45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1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8" name="Google Shape;32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838" y="271488"/>
            <a:ext cx="7598326" cy="460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52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4" name="Google Shape;334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8026" y="301637"/>
            <a:ext cx="7498701" cy="4540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53"/>
          <p:cNvSpPr txBox="1"/>
          <p:nvPr>
            <p:ph type="ctrTitle"/>
          </p:nvPr>
        </p:nvSpPr>
        <p:spPr>
          <a:xfrm>
            <a:off x="1858703" y="87478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Va multumim</a:t>
            </a:r>
            <a:endParaRPr/>
          </a:p>
        </p:txBody>
      </p:sp>
      <p:sp>
        <p:nvSpPr>
          <p:cNvPr id="340" name="Google Shape;340;p53"/>
          <p:cNvSpPr txBox="1"/>
          <p:nvPr>
            <p:ph idx="1" type="subTitle"/>
          </p:nvPr>
        </p:nvSpPr>
        <p:spPr>
          <a:xfrm>
            <a:off x="1858700" y="2426710"/>
            <a:ext cx="5361300" cy="15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1143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o" sz="1100">
                <a:latin typeface="Nunito"/>
                <a:ea typeface="Nunito"/>
                <a:cs typeface="Nunito"/>
                <a:sym typeface="Nunito"/>
              </a:rPr>
              <a:t>Realizatori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1143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latin typeface="Nunito"/>
                <a:ea typeface="Nunito"/>
                <a:cs typeface="Nunito"/>
                <a:sym typeface="Nunito"/>
              </a:rPr>
              <a:t>Grigore Lucian-Florin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latin typeface="Nunito"/>
                <a:ea typeface="Nunito"/>
                <a:cs typeface="Nunito"/>
                <a:sym typeface="Nunito"/>
              </a:rPr>
              <a:t>Olteanu Eduard-Florin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latin typeface="Nunito"/>
                <a:ea typeface="Nunito"/>
                <a:cs typeface="Nunito"/>
                <a:sym typeface="Nunito"/>
              </a:rPr>
              <a:t>Tanasă Ioan</a:t>
            </a:r>
            <a:endParaRPr sz="1100">
              <a:latin typeface="Nunito"/>
              <a:ea typeface="Nunito"/>
              <a:cs typeface="Nunito"/>
              <a:sym typeface="Nunito"/>
            </a:endParaRPr>
          </a:p>
          <a:p>
            <a:pPr indent="0" lvl="0" marL="1143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o" sz="1100">
                <a:latin typeface="Nunito"/>
                <a:ea typeface="Nunito"/>
                <a:cs typeface="Nunito"/>
                <a:sym typeface="Nunito"/>
              </a:rPr>
              <a:t>Vasilache Andra-Gabriela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7"/>
          <p:cNvSpPr txBox="1"/>
          <p:nvPr>
            <p:ph type="title"/>
          </p:nvPr>
        </p:nvSpPr>
        <p:spPr>
          <a:xfrm>
            <a:off x="648850" y="483978"/>
            <a:ext cx="2187300" cy="95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Admin Home</a:t>
            </a:r>
            <a:endParaRPr/>
          </a:p>
        </p:txBody>
      </p:sp>
      <p:pic>
        <p:nvPicPr>
          <p:cNvPr id="185" name="Google Shape;1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8951" y="507163"/>
            <a:ext cx="4987851" cy="4129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8"/>
          <p:cNvSpPr txBox="1"/>
          <p:nvPr>
            <p:ph type="title"/>
          </p:nvPr>
        </p:nvSpPr>
        <p:spPr>
          <a:xfrm>
            <a:off x="312352" y="339747"/>
            <a:ext cx="2980500" cy="74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Rooms Page</a:t>
            </a:r>
            <a:endParaRPr/>
          </a:p>
        </p:txBody>
      </p:sp>
      <p:pic>
        <p:nvPicPr>
          <p:cNvPr id="191" name="Google Shape;19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36600" y="1081647"/>
            <a:ext cx="5579286" cy="3757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9"/>
          <p:cNvSpPr txBox="1"/>
          <p:nvPr>
            <p:ph type="title"/>
          </p:nvPr>
        </p:nvSpPr>
        <p:spPr>
          <a:xfrm>
            <a:off x="558001" y="411847"/>
            <a:ext cx="4014000" cy="86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Hotel Page</a:t>
            </a:r>
            <a:endParaRPr/>
          </a:p>
        </p:txBody>
      </p:sp>
      <p:pic>
        <p:nvPicPr>
          <p:cNvPr id="197" name="Google Shape;19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40450" y="1113672"/>
            <a:ext cx="5343458" cy="3564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0"/>
          <p:cNvSpPr txBox="1"/>
          <p:nvPr>
            <p:ph type="title"/>
          </p:nvPr>
        </p:nvSpPr>
        <p:spPr>
          <a:xfrm>
            <a:off x="961302" y="676247"/>
            <a:ext cx="2691900" cy="8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Register Hotel</a:t>
            </a:r>
            <a:endParaRPr/>
          </a:p>
        </p:txBody>
      </p:sp>
      <p:pic>
        <p:nvPicPr>
          <p:cNvPr id="203" name="Google Shape;20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175" y="1514147"/>
            <a:ext cx="5621972" cy="3324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type="title"/>
          </p:nvPr>
        </p:nvSpPr>
        <p:spPr>
          <a:xfrm>
            <a:off x="1393927" y="1301149"/>
            <a:ext cx="3178200" cy="170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Hotel Page</a:t>
            </a:r>
            <a:endParaRPr/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08901" y="336488"/>
            <a:ext cx="2115100" cy="4470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2"/>
          <p:cNvSpPr txBox="1"/>
          <p:nvPr>
            <p:ph type="title"/>
          </p:nvPr>
        </p:nvSpPr>
        <p:spPr>
          <a:xfrm>
            <a:off x="576727" y="556048"/>
            <a:ext cx="2691900" cy="117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Hotels</a:t>
            </a:r>
            <a:endParaRPr/>
          </a:p>
        </p:txBody>
      </p:sp>
      <p:pic>
        <p:nvPicPr>
          <p:cNvPr id="215" name="Google Shape;21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55025" y="1522423"/>
            <a:ext cx="6577072" cy="31081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o"/>
              <a:t>Mobile frontend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